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534" y="12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ELLICOM ΗΛΕΚΤΡΟΛΟΓΙΚΟΣ ΕΞΟΠΛΙΣΜΟΣ Ανώνυμη Εταιρία που εδρεύει στην περιφέρεια Κεντρικής</a:t>
            </a: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Μακεδονίας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187.000,00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93.500,00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Εξοπλισμός ΤΠΕ &amp; Εξειδικευμένο Λογισμικό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Συμβουλευτική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Διαχείρισης Έργου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213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Eleni Tsikeli</cp:lastModifiedBy>
  <cp:revision>45</cp:revision>
  <dcterms:created xsi:type="dcterms:W3CDTF">2018-02-13T12:16:57Z</dcterms:created>
  <dcterms:modified xsi:type="dcterms:W3CDTF">2024-01-08T12:21:05Z</dcterms:modified>
</cp:coreProperties>
</file>